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1" r:id="rId18"/>
    <p:sldId id="274" r:id="rId19"/>
    <p:sldId id="275" r:id="rId20"/>
    <p:sldId id="272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81" d="100"/>
          <a:sy n="81" d="100"/>
        </p:scale>
        <p:origin x="6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5CA44-9B98-4F0D-A2CA-E9EE486DD41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F4D4F-E578-4E5B-9E39-4E7547493D2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218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F4D4F-E578-4E5B-9E39-4E7547493D22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706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F4D4F-E578-4E5B-9E39-4E7547493D22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52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F4D4F-E578-4E5B-9E39-4E7547493D2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32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CAAD0-C040-8683-6336-C99FEAA99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69FF273-7DC1-65D5-01B7-FEE3A736D0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BE7ED1-A586-4703-B68D-0E8843ACA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522B2D-2A88-88D9-FD3D-36DA747B2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8EF565-130A-A8FE-99A8-8A74C8069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84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1650E6-C133-5995-9135-922DC2211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C8111C-3652-359F-1E74-CEF53E286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7387A89-4E64-84A4-B81E-C6DFACADF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2BEA51-CC70-E0E9-F41B-F2EFAF091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A04A23-7290-3B2F-7BD7-E095446D8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77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7129D1-EF7A-742A-7B90-3267FF9F2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DB5A04-2F6D-2320-5C33-610CE13B8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8B55C1-3CC5-B949-A064-57C02D241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8D0B54-25FA-A663-DB8A-B3D0A8CFE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591390-2593-0A9B-0686-20146BBF5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617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0C8336-F42D-CEF1-A595-35FDC7A0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7EEA42-55B5-1B2B-5EDA-1499C825D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1CD03C-ABAB-1271-409D-741896A8C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C6FC3F-62A6-08EB-194C-46A0FBA69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F002EE-C746-64EC-1943-7823DAA92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077ED0-6158-1F1A-BE91-644D8C50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62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4F0E8D-ACCD-875C-0743-8A628C95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21E20F-A61F-A05D-4FFD-CE31D0878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01459F-D08D-4054-E922-A9754E804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BCD481-8CD9-E58C-D6A8-B47E04141E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52E4D1D-22C9-1795-E3CD-50678ED99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5FA06D-6731-4D98-268F-90EFBC783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7C546E-E22B-A3BA-DA83-5E1B0969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6A1DA40-0783-76A7-C214-559CCEDA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00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3742EE-EF36-7664-0AC7-AF3F98DD9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FD2DDD0-D6C7-8C3B-57FC-44BD72DD7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2ACA052-F69B-CFFA-96BB-F0F393E68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2EC760-5D73-50A3-C471-BF5421C4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45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DE8A92-E30B-1251-0480-941FCC9FF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7C0E802-6EDA-F204-5A45-C92611FED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C322052-019C-A674-916C-5166F058E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44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F2E6FA-0225-09AD-E4D0-6BD4A2DA2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021B11-8298-919E-204E-ED2A15294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7DB58A-97CE-82A4-E579-6452CAFEE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70685B-25E5-CE1E-7FEE-09CA61148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FA47E4-A088-C301-390B-6085880E2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115B4E-2A10-F64E-1BB5-69DED85C6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815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5BF4DB-327C-5226-B09B-2278E4BDB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1C27B50-FBDA-7A87-1B20-08FFCE561F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08F31E-4CAF-1605-5CB2-2DD081C80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8BACA7E-B36B-C8CA-D582-22392B9A6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CE1278-6AE8-EE46-08F1-1A5F06FF2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7CE1D1-AAEB-0145-C500-0C0C5229A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373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6C34A3-7E34-35A7-70A2-F5388183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81FABBE-4E1B-4346-D36B-6CC3B4E2A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3E1963-17CB-9E81-C612-98C4C199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08A32A-911E-41BB-3288-5600D1766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553D498-50BD-7187-8A1B-E14E5B6BD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367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AFC879B-9286-EFDF-DB42-D4DFA4124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A21891-A27E-A55A-FA0D-F29E1DD7B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B2CD3C-4DF3-8ED5-4CED-C5A1CD206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FC989B-D0B1-9B87-2C57-5338A54FD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BAE61A-BB4A-F7FE-D046-C47322D5C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167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FF0000"/>
            </a:gs>
            <a:gs pos="100000">
              <a:schemeClr val="tx1"/>
            </a:gs>
            <a:gs pos="100000">
              <a:srgbClr val="FF0000"/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1E0D89-D351-F2CC-ACA4-41DFF722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061643-6534-49C8-CFDC-17474994F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F3F1E4-6357-3BFE-4838-1FF88355F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93EB73-7079-40B0-AA4B-D78A0E26D44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73939D-8471-6AAC-ACAC-73CDF39F6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98A2BC-5772-7275-0A66-A6F83780C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C0CB76-BDF8-400D-8135-BCFE1BAB21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01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917B2261-8BFD-C357-011C-067BB0673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95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00346A0-9279-4B6E-A4DF-93D4D09C1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D3B214-39BA-2256-2376-CBA29AB63EAD}"/>
              </a:ext>
            </a:extLst>
          </p:cNvPr>
          <p:cNvSpPr txBox="1"/>
          <p:nvPr/>
        </p:nvSpPr>
        <p:spPr>
          <a:xfrm>
            <a:off x="868680" y="4816862"/>
            <a:ext cx="5001768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FARAHAT Shirley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U13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6C1E4B2-3D50-B1A6-9CCE-5D1F2F516889}"/>
              </a:ext>
            </a:extLst>
          </p:cNvPr>
          <p:cNvSpPr txBox="1"/>
          <p:nvPr/>
        </p:nvSpPr>
        <p:spPr>
          <a:xfrm>
            <a:off x="6384034" y="4909985"/>
            <a:ext cx="4939285" cy="1185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3</a:t>
            </a:r>
            <a:r>
              <a:rPr lang="en-US" sz="1500" b="1" kern="1200" baseline="300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ème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hampionnat départmental en salle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714DAF0-AE23-E5CE-ADCF-8A3F30A06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" r="26819" b="-2"/>
          <a:stretch>
            <a:fillRect/>
          </a:stretch>
        </p:blipFill>
        <p:spPr>
          <a:xfrm>
            <a:off x="320040" y="301751"/>
            <a:ext cx="3703320" cy="420547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9B91299-29F1-8484-5BCD-2A8C011FC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56"/>
          <a:stretch>
            <a:fillRect/>
          </a:stretch>
        </p:blipFill>
        <p:spPr>
          <a:xfrm>
            <a:off x="4244340" y="301751"/>
            <a:ext cx="3703320" cy="42054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4F1E78-B21C-1B38-351A-BB057EA3D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2" r="16042" b="-2"/>
          <a:stretch>
            <a:fillRect/>
          </a:stretch>
        </p:blipFill>
        <p:spPr>
          <a:xfrm>
            <a:off x="8165592" y="301751"/>
            <a:ext cx="3703320" cy="420547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0699" y="5478551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1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AFD7F9E-8D86-4D14-20F0-1FC61DA85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6" r="1" b="21731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9A240F-8451-414A-7CBA-FB307C027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78" r="1" b="11439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E49BD0E-70F1-AEAF-4EEC-20EE92C0A138}"/>
              </a:ext>
            </a:extLst>
          </p:cNvPr>
          <p:cNvSpPr txBox="1"/>
          <p:nvPr/>
        </p:nvSpPr>
        <p:spPr>
          <a:xfrm>
            <a:off x="865325" y="4462819"/>
            <a:ext cx="286968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BEY Grégory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U13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9E326A-3106-33E8-22ED-9E5F564CEFB6}"/>
              </a:ext>
            </a:extLst>
          </p:cNvPr>
          <p:cNvSpPr txBox="1"/>
          <p:nvPr/>
        </p:nvSpPr>
        <p:spPr>
          <a:xfrm>
            <a:off x="3914658" y="4464872"/>
            <a:ext cx="4118272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en salle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 Championnat départemental TEA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Campagne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CF2ED79-2B0F-20BF-67D2-176792C381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2" r="9047" b="-3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10E4F1A-9695-ECC4-7FC8-08FFFA613DF8}"/>
              </a:ext>
            </a:extLst>
          </p:cNvPr>
          <p:cNvSpPr txBox="1"/>
          <p:nvPr/>
        </p:nvSpPr>
        <p:spPr>
          <a:xfrm>
            <a:off x="3915784" y="50668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061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4746951-AD42-08B3-1F92-656A83C59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5" r="15378" b="3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907F860-446D-735E-E58A-050360957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1" r="-3" b="-3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32D023-5751-F8F4-31C1-033786CC3F01}"/>
              </a:ext>
            </a:extLst>
          </p:cNvPr>
          <p:cNvSpPr txBox="1"/>
          <p:nvPr/>
        </p:nvSpPr>
        <p:spPr>
          <a:xfrm>
            <a:off x="865325" y="4462819"/>
            <a:ext cx="286968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ADANDE Mona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5E62AF1-2084-473F-17FB-4D71CFB2DCD7}"/>
              </a:ext>
            </a:extLst>
          </p:cNvPr>
          <p:cNvSpPr txBox="1"/>
          <p:nvPr/>
        </p:nvSpPr>
        <p:spPr>
          <a:xfrm>
            <a:off x="3922776" y="4464872"/>
            <a:ext cx="4110154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TEA 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départemental Campagne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départemental Beursault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6BBA91A3-1177-A074-AA59-8FB934215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4713" b="-3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4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E80BADF-853C-2E63-BF2F-81A3E4667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9" r="1" b="5468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85AD4A-F316-BD8D-333B-18D01B3A9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83" r="-3" b="-3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9C5CFA-1086-4372-12D3-0C59C434B523}"/>
              </a:ext>
            </a:extLst>
          </p:cNvPr>
          <p:cNvSpPr txBox="1"/>
          <p:nvPr/>
        </p:nvSpPr>
        <p:spPr>
          <a:xfrm>
            <a:off x="865325" y="4462819"/>
            <a:ext cx="286968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PAGE Julya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U15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8993606-59E7-5346-B72E-F89047764FCA}"/>
              </a:ext>
            </a:extLst>
          </p:cNvPr>
          <p:cNvSpPr txBox="1"/>
          <p:nvPr/>
        </p:nvSpPr>
        <p:spPr>
          <a:xfrm>
            <a:off x="3922774" y="4464872"/>
            <a:ext cx="4110155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départemental TEA 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départemental Campagne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 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régional Campagne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BCD0EB-322F-C5CC-10BA-9B778C4DF4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8" r="40562" b="2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5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1A784BF-09DB-448D-99FC-B49DFC6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17859B3-4C91-478D-929D-BB6433F90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1104EE5-CFC3-C824-9760-CF1E9DC9CD16}"/>
              </a:ext>
            </a:extLst>
          </p:cNvPr>
          <p:cNvSpPr txBox="1"/>
          <p:nvPr/>
        </p:nvSpPr>
        <p:spPr>
          <a:xfrm>
            <a:off x="647380" y="4435052"/>
            <a:ext cx="3441512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DUCHATEAU Marilou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U15 POULIES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D992E5-146B-1F3E-5B56-9EA61D495F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2" r="15234" b="2"/>
          <a:stretch>
            <a:fillRect/>
          </a:stretch>
        </p:blipFill>
        <p:spPr>
          <a:xfrm>
            <a:off x="20" y="-6"/>
            <a:ext cx="3931900" cy="40050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50567D5-2A35-499B-DF4C-D61FEAF911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30737"/>
          <a:stretch>
            <a:fillRect/>
          </a:stretch>
        </p:blipFill>
        <p:spPr>
          <a:xfrm>
            <a:off x="4130040" y="6"/>
            <a:ext cx="3931920" cy="40050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9DA0F1-45C0-B78A-838D-53819F34F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4" r="11444" b="-2"/>
          <a:stretch>
            <a:fillRect/>
          </a:stretch>
        </p:blipFill>
        <p:spPr>
          <a:xfrm>
            <a:off x="8275830" y="30988"/>
            <a:ext cx="3446033" cy="394308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283FBD2-A663-469F-855C-06D86E3C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1279FC-7441-4E55-B082-2774E6316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398520" y="525441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FFB085F-B91B-F7F1-33AE-F5E0B532CD59}"/>
              </a:ext>
            </a:extLst>
          </p:cNvPr>
          <p:cNvSpPr txBox="1"/>
          <p:nvPr/>
        </p:nvSpPr>
        <p:spPr>
          <a:xfrm>
            <a:off x="4380266" y="4435052"/>
            <a:ext cx="7104188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en Salle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régional en Salle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TEA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régional TAE N</a:t>
            </a:r>
          </a:p>
        </p:txBody>
      </p:sp>
    </p:spTree>
    <p:extLst>
      <p:ext uri="{BB962C8B-B14F-4D97-AF65-F5344CB8AC3E}">
        <p14:creationId xmlns:p14="http://schemas.microsoft.com/office/powerpoint/2010/main" val="703149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77E589-61A3-BB18-D3BB-9F7E02E15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4" r="3" b="22239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18CC90-CB2E-0D98-1BEC-C7A9C23D7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6471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27F4BCB-02DF-C930-88F8-118B7D563453}"/>
              </a:ext>
            </a:extLst>
          </p:cNvPr>
          <p:cNvSpPr txBox="1"/>
          <p:nvPr/>
        </p:nvSpPr>
        <p:spPr>
          <a:xfrm>
            <a:off x="445929" y="4451262"/>
            <a:ext cx="3641224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DUCHATEAU Louanne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7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U18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573E8A7-96C4-03B8-1637-581AB5BBD78F}"/>
              </a:ext>
            </a:extLst>
          </p:cNvPr>
          <p:cNvSpPr txBox="1"/>
          <p:nvPr/>
        </p:nvSpPr>
        <p:spPr>
          <a:xfrm>
            <a:off x="3914658" y="4464872"/>
            <a:ext cx="4333087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4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Championnat départemental TEA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4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 Championnat régional TAE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4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400" b="1" dirty="0">
                <a:solidFill>
                  <a:schemeClr val="bg1"/>
                </a:solidFill>
                <a:latin typeface="+mj-lt"/>
              </a:rPr>
              <a:t> Championnat de France Beursault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82D835-BF0E-FC50-8C06-671420B9C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1939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36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8447A76-C2E0-EE8F-BDB3-523500F8B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" r="23619" b="-3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7AB099D-7129-F9F9-09CA-B2BE10030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" r="1" b="24714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031A73-45E2-933F-BBF6-CF7321A42CD6}"/>
              </a:ext>
            </a:extLst>
          </p:cNvPr>
          <p:cNvSpPr txBox="1"/>
          <p:nvPr/>
        </p:nvSpPr>
        <p:spPr>
          <a:xfrm>
            <a:off x="865325" y="4462819"/>
            <a:ext cx="286968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LAFAY Mathis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U18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10C71F3-3409-FCD1-5CBD-B506A85567AD}"/>
              </a:ext>
            </a:extLst>
          </p:cNvPr>
          <p:cNvSpPr txBox="1"/>
          <p:nvPr/>
        </p:nvSpPr>
        <p:spPr>
          <a:xfrm>
            <a:off x="3932946" y="4464872"/>
            <a:ext cx="412146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départemental TEA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régional TAE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Campagne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régional Campagne  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30BA24-085A-6EA6-056D-2B59A098DB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897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86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58D9CB-A7A4-B7E3-A95E-7A5D11B88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03" b="3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9389FEA-7EC1-4FDB-9CEE-DEC58B36E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4717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B70623B-1664-1EBC-A714-40BE62031440}"/>
              </a:ext>
            </a:extLst>
          </p:cNvPr>
          <p:cNvSpPr txBox="1"/>
          <p:nvPr/>
        </p:nvSpPr>
        <p:spPr>
          <a:xfrm>
            <a:off x="618425" y="4462819"/>
            <a:ext cx="3116584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PUGNANT Emeline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57E1CE4-3F3F-AAD8-9A71-893B25A78B39}"/>
              </a:ext>
            </a:extLst>
          </p:cNvPr>
          <p:cNvSpPr txBox="1"/>
          <p:nvPr/>
        </p:nvSpPr>
        <p:spPr>
          <a:xfrm>
            <a:off x="3922774" y="4464872"/>
            <a:ext cx="4110155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départemental TEA 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régional TAE 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départemental Campagne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régional Campagne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EC106E-5B38-7D7C-B813-422C0AABC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8" r="3" b="3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714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00346A0-9279-4B6E-A4DF-93D4D09C1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ADBF8D-AFE4-1BA0-CCDA-DB3BB20E4D85}"/>
              </a:ext>
            </a:extLst>
          </p:cNvPr>
          <p:cNvSpPr txBox="1"/>
          <p:nvPr/>
        </p:nvSpPr>
        <p:spPr>
          <a:xfrm>
            <a:off x="868680" y="4816862"/>
            <a:ext cx="5001768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CABIOCH Guilhaume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C0FF9B-D4B6-239D-B46D-50E8CD2CCE6C}"/>
              </a:ext>
            </a:extLst>
          </p:cNvPr>
          <p:cNvSpPr txBox="1"/>
          <p:nvPr/>
        </p:nvSpPr>
        <p:spPr>
          <a:xfrm>
            <a:off x="6384034" y="4909985"/>
            <a:ext cx="4939285" cy="1185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3</a:t>
            </a:r>
            <a:r>
              <a:rPr lang="en-US" sz="1500" b="1" kern="1200" baseline="300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ème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hampionnat départemental Campagne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A36357-4B80-6325-0BA2-591943A57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0" r="-3" b="5377"/>
          <a:stretch>
            <a:fillRect/>
          </a:stretch>
        </p:blipFill>
        <p:spPr>
          <a:xfrm>
            <a:off x="320040" y="301751"/>
            <a:ext cx="3703320" cy="42054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AEFFD7-B2E6-8E5A-8616-82E59B0B5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5" r="-1" b="9613"/>
          <a:stretch>
            <a:fillRect/>
          </a:stretch>
        </p:blipFill>
        <p:spPr>
          <a:xfrm>
            <a:off x="4244340" y="301751"/>
            <a:ext cx="3703320" cy="42054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04AE6E7-A8FC-D7B0-F381-B2B1C3753C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4828"/>
          <a:stretch>
            <a:fillRect/>
          </a:stretch>
        </p:blipFill>
        <p:spPr>
          <a:xfrm>
            <a:off x="8165592" y="301751"/>
            <a:ext cx="3703320" cy="420547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0699" y="5478551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49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00346A0-9279-4B6E-A4DF-93D4D09C1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00752AE-FAEE-CE14-E795-AC5D9E22E59F}"/>
              </a:ext>
            </a:extLst>
          </p:cNvPr>
          <p:cNvSpPr txBox="1"/>
          <p:nvPr/>
        </p:nvSpPr>
        <p:spPr>
          <a:xfrm>
            <a:off x="868680" y="4816862"/>
            <a:ext cx="5001768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SALMON Emeline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S1 POULIES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3CCA54-72B4-74B1-00D8-ED0287FBAC3B}"/>
              </a:ext>
            </a:extLst>
          </p:cNvPr>
          <p:cNvSpPr txBox="1"/>
          <p:nvPr/>
        </p:nvSpPr>
        <p:spPr>
          <a:xfrm>
            <a:off x="6384034" y="4909985"/>
            <a:ext cx="4939285" cy="1185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3</a:t>
            </a:r>
            <a:r>
              <a:rPr lang="en-US" sz="1500" b="1" kern="1200" baseline="300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ème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hampionnat de France TAE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EFFD8A-EDB6-D609-745D-68AF9FE8F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6" r="-3" b="37835"/>
          <a:stretch>
            <a:fillRect/>
          </a:stretch>
        </p:blipFill>
        <p:spPr>
          <a:xfrm>
            <a:off x="320040" y="301751"/>
            <a:ext cx="3703320" cy="42054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A812AD-17A1-674B-80A8-558117085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1" r="23520" b="1"/>
          <a:stretch>
            <a:fillRect/>
          </a:stretch>
        </p:blipFill>
        <p:spPr>
          <a:xfrm>
            <a:off x="4244340" y="301751"/>
            <a:ext cx="3703320" cy="42054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47E0F42-362C-2700-4503-C8D82D2FD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0" r="17950" b="1"/>
          <a:stretch>
            <a:fillRect/>
          </a:stretch>
        </p:blipFill>
        <p:spPr>
          <a:xfrm>
            <a:off x="8165592" y="301751"/>
            <a:ext cx="3703320" cy="4205471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0699" y="5478551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725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300346A0-9279-4B6E-A4DF-93D4D09C1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4716089"/>
            <a:ext cx="11097349" cy="1573149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A043879-717C-1AC5-BB5D-48C2FFC29769}"/>
              </a:ext>
            </a:extLst>
          </p:cNvPr>
          <p:cNvSpPr txBox="1"/>
          <p:nvPr/>
        </p:nvSpPr>
        <p:spPr>
          <a:xfrm>
            <a:off x="868680" y="4816862"/>
            <a:ext cx="5001768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MEUR Mathieu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36E20F-3362-7BC4-6220-E91F17E089AC}"/>
              </a:ext>
            </a:extLst>
          </p:cNvPr>
          <p:cNvSpPr txBox="1"/>
          <p:nvPr/>
        </p:nvSpPr>
        <p:spPr>
          <a:xfrm>
            <a:off x="6384034" y="4909985"/>
            <a:ext cx="4939285" cy="1185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   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hampionnat départemental campagne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3</a:t>
            </a:r>
            <a:r>
              <a:rPr lang="en-US" sz="1500" b="1" kern="1200" baseline="300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ème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</a:t>
            </a:r>
            <a:r>
              <a:rPr lang="en-US" sz="1500" b="1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hampionnat régional campagne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698F958-986E-2ECB-2992-DC2E02450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5" r="-3" b="7412"/>
          <a:stretch>
            <a:fillRect/>
          </a:stretch>
        </p:blipFill>
        <p:spPr>
          <a:xfrm>
            <a:off x="320040" y="301751"/>
            <a:ext cx="3703320" cy="42054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FD56E3A-2E89-40FE-003F-3DF53CBB8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" r="-3" b="13971"/>
          <a:stretch>
            <a:fillRect/>
          </a:stretch>
        </p:blipFill>
        <p:spPr>
          <a:xfrm>
            <a:off x="4244340" y="301751"/>
            <a:ext cx="3703320" cy="420547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A6F7E85-B16C-973E-0E3F-8AB044E38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4" r="-3" b="6281"/>
          <a:stretch>
            <a:fillRect/>
          </a:stretch>
        </p:blipFill>
        <p:spPr>
          <a:xfrm>
            <a:off x="8165592" y="301751"/>
            <a:ext cx="3703320" cy="4205471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5175711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0699" y="5478551"/>
            <a:ext cx="1021458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6562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DAA4D37-990B-0734-0666-F8CC37DCC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06" b="17794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6D4B0CA-2A91-0839-226F-F7CC03989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7" r="15507" b="3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6E97BD7-99E5-1034-1C29-20FF88DB60B2}"/>
              </a:ext>
            </a:extLst>
          </p:cNvPr>
          <p:cNvSpPr txBox="1"/>
          <p:nvPr/>
        </p:nvSpPr>
        <p:spPr>
          <a:xfrm>
            <a:off x="826969" y="4451262"/>
            <a:ext cx="286968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FROMENT Agnès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S2 POULIES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8D7C685-28F9-E363-F15C-D021C0ABDFF1}"/>
              </a:ext>
            </a:extLst>
          </p:cNvPr>
          <p:cNvSpPr txBox="1"/>
          <p:nvPr/>
        </p:nvSpPr>
        <p:spPr>
          <a:xfrm>
            <a:off x="3932946" y="4464872"/>
            <a:ext cx="4099984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Salle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Campagne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régional TAE I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B12DB08-85E7-8851-1329-B8FD360C2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8" r="7881" b="-3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109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3915134-85ED-0D6D-A811-41B8337EA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25" b="18372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FBECA69-DA9D-C255-09AA-2F7512A365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0" r="3" b="8760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8DC5D60-BD84-0713-CCBD-330FB508AB2F}"/>
              </a:ext>
            </a:extLst>
          </p:cNvPr>
          <p:cNvSpPr txBox="1"/>
          <p:nvPr/>
        </p:nvSpPr>
        <p:spPr>
          <a:xfrm>
            <a:off x="574034" y="4464871"/>
            <a:ext cx="3385015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DODEMONT Sophie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S2 POULIES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AFE4F0-BCEC-EED1-9898-3A5D48EB8831}"/>
              </a:ext>
            </a:extLst>
          </p:cNvPr>
          <p:cNvSpPr txBox="1"/>
          <p:nvPr/>
        </p:nvSpPr>
        <p:spPr>
          <a:xfrm>
            <a:off x="3914658" y="4464872"/>
            <a:ext cx="4354566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départemental en Salle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départemental Campagne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France TAE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France Campagne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Championnat de France Beursault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</a:rPr>
              <a:t>ère</a:t>
            </a:r>
            <a:r>
              <a:rPr lang="en-US" sz="1500" b="1" dirty="0">
                <a:solidFill>
                  <a:schemeClr val="bg1"/>
                </a:solidFill>
              </a:rPr>
              <a:t>  Prix aux honneur du Bouquet Provincial</a:t>
            </a:r>
            <a:endParaRPr lang="en-US" sz="15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1E2430F-8E2C-E299-4B9B-09F60154A4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" r="8216" b="-3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37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8E37902-A5BD-0A02-3C3C-09A443703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3464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AA2A979-05F3-9EB6-0D46-70CD3C5C7D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2128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EBF480E-DC57-1418-9EE2-8CD940AE6C0F}"/>
              </a:ext>
            </a:extLst>
          </p:cNvPr>
          <p:cNvSpPr txBox="1"/>
          <p:nvPr/>
        </p:nvSpPr>
        <p:spPr>
          <a:xfrm>
            <a:off x="585221" y="4464871"/>
            <a:ext cx="3337554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DUCHATEAU Aurélie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S2 POULIES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10F2CF-E7AD-1B04-F2F5-2BBD240EE23C}"/>
              </a:ext>
            </a:extLst>
          </p:cNvPr>
          <p:cNvSpPr txBox="1"/>
          <p:nvPr/>
        </p:nvSpPr>
        <p:spPr>
          <a:xfrm>
            <a:off x="3914658" y="4464872"/>
            <a:ext cx="4118272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départemental en Salle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ère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Championnat départemental TEA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Championnat départemental Campagne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Championnat France TAE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2CC880-48BF-2961-20AB-60C362A5183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375" r="35124" b="2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64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39DEDD1-8593-6092-8906-59D6ED1E8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3" r="2" b="9274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E0C590F-21A6-6136-9B0E-B3063D259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2" r="6598" b="1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3FC2FD1-D4DA-BD21-46BF-E506CE6BB87C}"/>
              </a:ext>
            </a:extLst>
          </p:cNvPr>
          <p:cNvSpPr txBox="1"/>
          <p:nvPr/>
        </p:nvSpPr>
        <p:spPr>
          <a:xfrm>
            <a:off x="561843" y="4464871"/>
            <a:ext cx="3356873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DUCHATEAU Benoit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S2 POULIES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A8F1E9C-40AD-306E-566A-64CE997B4078}"/>
              </a:ext>
            </a:extLst>
          </p:cNvPr>
          <p:cNvSpPr txBox="1"/>
          <p:nvPr/>
        </p:nvSpPr>
        <p:spPr>
          <a:xfrm>
            <a:off x="3922775" y="4464872"/>
            <a:ext cx="4158682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Championnat départemental Campagne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3591D1-F15D-50C0-132B-FD5CD6AE29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7" r="7882" b="-3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2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29030BC-5D4E-D6DE-5EE9-BF144DAEF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51" r="2" b="17988"/>
          <a:stretch>
            <a:fillRect/>
          </a:stretch>
        </p:blipFill>
        <p:spPr>
          <a:xfrm>
            <a:off x="-1" y="6"/>
            <a:ext cx="3922776" cy="39376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98B7AC8-BC69-8322-5FAF-10A6C7A4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1" r="10122" b="3"/>
          <a:stretch>
            <a:fillRect/>
          </a:stretch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95D697E-0BBC-A457-6518-494495B58A80}"/>
              </a:ext>
            </a:extLst>
          </p:cNvPr>
          <p:cNvSpPr txBox="1"/>
          <p:nvPr/>
        </p:nvSpPr>
        <p:spPr>
          <a:xfrm>
            <a:off x="415609" y="4464872"/>
            <a:ext cx="3701864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CORNU Jean-Michel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S3 POULIES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6C42FD6-D040-B513-350D-64706107BEDC}"/>
              </a:ext>
            </a:extLst>
          </p:cNvPr>
          <p:cNvSpPr txBox="1"/>
          <p:nvPr/>
        </p:nvSpPr>
        <p:spPr>
          <a:xfrm>
            <a:off x="3975298" y="4464872"/>
            <a:ext cx="4057631" cy="1608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  Championnat départemental en Salle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3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 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Championnat départemental TAE 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  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Championnat départemental Campagne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  Championnat de France TAE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1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er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   Championnat de France Beursault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bg1"/>
                </a:solidFill>
                <a:latin typeface="+mj-lt"/>
              </a:rPr>
              <a:t>2</a:t>
            </a:r>
            <a:r>
              <a:rPr lang="en-US" sz="1500" b="1" baseline="30000" dirty="0">
                <a:solidFill>
                  <a:schemeClr val="bg1"/>
                </a:solidFill>
                <a:latin typeface="+mj-lt"/>
              </a:rPr>
              <a:t>ème</a:t>
            </a:r>
            <a:r>
              <a:rPr lang="en-US" sz="1500" b="1" dirty="0">
                <a:solidFill>
                  <a:schemeClr val="bg1"/>
                </a:solidFill>
                <a:latin typeface="+mj-lt"/>
              </a:rPr>
              <a:t>  Prix aux honneur du Bouquet Provincial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41890E7-28A2-6DC5-1BF8-2741C468E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" r="15498" b="-3"/>
          <a:stretch>
            <a:fillRect/>
          </a:stretch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94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C8C807-E3BA-91E1-0274-028D1D66F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6" r="25382" b="-2"/>
          <a:stretch>
            <a:fillRect/>
          </a:stretch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A67BD9-22EE-EFA6-DFC7-447373AC913F}"/>
              </a:ext>
            </a:extLst>
          </p:cNvPr>
          <p:cNvSpPr txBox="1"/>
          <p:nvPr/>
        </p:nvSpPr>
        <p:spPr>
          <a:xfrm>
            <a:off x="3200399" y="2556164"/>
            <a:ext cx="5590309" cy="4720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i="1" dirty="0">
                <a:solidFill>
                  <a:schemeClr val="bg1"/>
                </a:solidFill>
              </a:rPr>
              <a:t>CORNU Jean-Michel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i="1" dirty="0">
                <a:solidFill>
                  <a:schemeClr val="bg1"/>
                </a:solidFill>
              </a:rPr>
              <a:t>S3 POULIES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i="1" dirty="0">
                <a:solidFill>
                  <a:schemeClr val="bg1"/>
                </a:solidFill>
              </a:rPr>
              <a:t>Double Champion de France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806FCD6-98C2-447F-405C-3D7B035AC0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5" r="4671"/>
          <a:stretch>
            <a:fillRect/>
          </a:stretch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5761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4C3A44BB-E01C-4AA8-B2C8-32FC346D2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7C2A130-743C-69B1-33F1-72F1152DB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47" r="4" b="15568"/>
          <a:stretch>
            <a:fillRect/>
          </a:stretch>
        </p:blipFill>
        <p:spPr>
          <a:xfrm>
            <a:off x="4507704" y="0"/>
            <a:ext cx="4349044" cy="3625324"/>
          </a:xfrm>
          <a:custGeom>
            <a:avLst/>
            <a:gdLst/>
            <a:ahLst/>
            <a:cxnLst/>
            <a:rect l="l" t="t" r="r" b="b"/>
            <a:pathLst>
              <a:path w="4101288" h="3418797">
                <a:moveTo>
                  <a:pt x="989912" y="0"/>
                </a:moveTo>
                <a:lnTo>
                  <a:pt x="3844502" y="0"/>
                </a:lnTo>
                <a:lnTo>
                  <a:pt x="3760850" y="25406"/>
                </a:lnTo>
                <a:cubicBezTo>
                  <a:pt x="3711615" y="43967"/>
                  <a:pt x="3663870" y="67007"/>
                  <a:pt x="3618425" y="98254"/>
                </a:cubicBezTo>
                <a:cubicBezTo>
                  <a:pt x="3626136" y="110145"/>
                  <a:pt x="3665355" y="144049"/>
                  <a:pt x="3649272" y="146579"/>
                </a:cubicBezTo>
                <a:cubicBezTo>
                  <a:pt x="3604102" y="153917"/>
                  <a:pt x="3564000" y="178711"/>
                  <a:pt x="3522797" y="199205"/>
                </a:cubicBezTo>
                <a:cubicBezTo>
                  <a:pt x="3504948" y="208060"/>
                  <a:pt x="3483356" y="219700"/>
                  <a:pt x="3491728" y="251325"/>
                </a:cubicBezTo>
                <a:cubicBezTo>
                  <a:pt x="3506932" y="260181"/>
                  <a:pt x="3518169" y="247783"/>
                  <a:pt x="3530727" y="246772"/>
                </a:cubicBezTo>
                <a:cubicBezTo>
                  <a:pt x="3543507" y="245761"/>
                  <a:pt x="3572153" y="252336"/>
                  <a:pt x="3564219" y="256638"/>
                </a:cubicBezTo>
                <a:cubicBezTo>
                  <a:pt x="3528083" y="276121"/>
                  <a:pt x="3593085" y="322928"/>
                  <a:pt x="3550339" y="322928"/>
                </a:cubicBezTo>
                <a:cubicBezTo>
                  <a:pt x="3478728" y="323181"/>
                  <a:pt x="3440609" y="406169"/>
                  <a:pt x="3371643" y="408447"/>
                </a:cubicBezTo>
                <a:cubicBezTo>
                  <a:pt x="3360627" y="408698"/>
                  <a:pt x="3355338" y="423373"/>
                  <a:pt x="3355558" y="436278"/>
                </a:cubicBezTo>
                <a:cubicBezTo>
                  <a:pt x="3355558" y="451712"/>
                  <a:pt x="3365694" y="454494"/>
                  <a:pt x="3376931" y="456013"/>
                </a:cubicBezTo>
                <a:cubicBezTo>
                  <a:pt x="3394118" y="458289"/>
                  <a:pt x="3411965" y="436278"/>
                  <a:pt x="3434660" y="466133"/>
                </a:cubicBezTo>
                <a:cubicBezTo>
                  <a:pt x="3393898" y="483590"/>
                  <a:pt x="3353135" y="501049"/>
                  <a:pt x="3353797" y="561013"/>
                </a:cubicBezTo>
                <a:cubicBezTo>
                  <a:pt x="3354015" y="577205"/>
                  <a:pt x="3337050" y="583277"/>
                  <a:pt x="3324270" y="587325"/>
                </a:cubicBezTo>
                <a:cubicBezTo>
                  <a:pt x="3303117" y="593904"/>
                  <a:pt x="3285272" y="605543"/>
                  <a:pt x="3273812" y="628061"/>
                </a:cubicBezTo>
                <a:cubicBezTo>
                  <a:pt x="3274033" y="632362"/>
                  <a:pt x="3274254" y="636917"/>
                  <a:pt x="3272930" y="640459"/>
                </a:cubicBezTo>
                <a:cubicBezTo>
                  <a:pt x="3276676" y="694855"/>
                  <a:pt x="3307523" y="693336"/>
                  <a:pt x="3341676" y="684230"/>
                </a:cubicBezTo>
                <a:cubicBezTo>
                  <a:pt x="3382439" y="673096"/>
                  <a:pt x="3422762" y="652855"/>
                  <a:pt x="3465728" y="672338"/>
                </a:cubicBezTo>
                <a:cubicBezTo>
                  <a:pt x="3405133" y="698397"/>
                  <a:pt x="3339253" y="700422"/>
                  <a:pt x="3282405" y="737615"/>
                </a:cubicBezTo>
                <a:cubicBezTo>
                  <a:pt x="3490406" y="744447"/>
                  <a:pt x="3674169" y="627048"/>
                  <a:pt x="3875781" y="582013"/>
                </a:cubicBezTo>
                <a:cubicBezTo>
                  <a:pt x="3868951" y="612120"/>
                  <a:pt x="3852646" y="618193"/>
                  <a:pt x="3837883" y="622747"/>
                </a:cubicBezTo>
                <a:cubicBezTo>
                  <a:pt x="3763408" y="645519"/>
                  <a:pt x="3698188" y="690809"/>
                  <a:pt x="3630322" y="730023"/>
                </a:cubicBezTo>
                <a:cubicBezTo>
                  <a:pt x="3602340" y="746216"/>
                  <a:pt x="3582066" y="762411"/>
                  <a:pt x="3571492" y="797327"/>
                </a:cubicBezTo>
                <a:cubicBezTo>
                  <a:pt x="3562015" y="828953"/>
                  <a:pt x="3543728" y="843628"/>
                  <a:pt x="3509797" y="834518"/>
                </a:cubicBezTo>
                <a:cubicBezTo>
                  <a:pt x="3482254" y="826927"/>
                  <a:pt x="3452068" y="830975"/>
                  <a:pt x="3423203" y="833760"/>
                </a:cubicBezTo>
                <a:cubicBezTo>
                  <a:pt x="3389931" y="836796"/>
                  <a:pt x="3352693" y="872470"/>
                  <a:pt x="3361728" y="890941"/>
                </a:cubicBezTo>
                <a:cubicBezTo>
                  <a:pt x="3377151" y="922314"/>
                  <a:pt x="3402931" y="906627"/>
                  <a:pt x="3425847" y="903084"/>
                </a:cubicBezTo>
                <a:cubicBezTo>
                  <a:pt x="3451848" y="898784"/>
                  <a:pt x="3500100" y="889927"/>
                  <a:pt x="3500982" y="893723"/>
                </a:cubicBezTo>
                <a:cubicBezTo>
                  <a:pt x="3517950" y="972410"/>
                  <a:pt x="3637374" y="903845"/>
                  <a:pt x="3663154" y="896758"/>
                </a:cubicBezTo>
                <a:cubicBezTo>
                  <a:pt x="3695322" y="887904"/>
                  <a:pt x="3725509" y="904097"/>
                  <a:pt x="3756136" y="907891"/>
                </a:cubicBezTo>
                <a:cubicBezTo>
                  <a:pt x="3783459" y="911433"/>
                  <a:pt x="3937918" y="922314"/>
                  <a:pt x="3969866" y="888915"/>
                </a:cubicBezTo>
                <a:cubicBezTo>
                  <a:pt x="3974273" y="914976"/>
                  <a:pt x="3965020" y="925602"/>
                  <a:pt x="3957306" y="937494"/>
                </a:cubicBezTo>
                <a:cubicBezTo>
                  <a:pt x="3946511" y="954445"/>
                  <a:pt x="3944747" y="966337"/>
                  <a:pt x="3965239" y="979747"/>
                </a:cubicBezTo>
                <a:cubicBezTo>
                  <a:pt x="4023630" y="1018206"/>
                  <a:pt x="4022747" y="1019470"/>
                  <a:pt x="3968324" y="1071591"/>
                </a:cubicBezTo>
                <a:cubicBezTo>
                  <a:pt x="3965678" y="1073867"/>
                  <a:pt x="3966782" y="1081459"/>
                  <a:pt x="3966341" y="1086519"/>
                </a:cubicBezTo>
                <a:cubicBezTo>
                  <a:pt x="3980663" y="1094615"/>
                  <a:pt x="3997409" y="1074373"/>
                  <a:pt x="4014153" y="1096133"/>
                </a:cubicBezTo>
                <a:cubicBezTo>
                  <a:pt x="3941222" y="1191771"/>
                  <a:pt x="3829950" y="1215299"/>
                  <a:pt x="3729254" y="1287157"/>
                </a:cubicBezTo>
                <a:cubicBezTo>
                  <a:pt x="3810780" y="1310939"/>
                  <a:pt x="3859696" y="1227952"/>
                  <a:pt x="3919628" y="1238578"/>
                </a:cubicBezTo>
                <a:cubicBezTo>
                  <a:pt x="3949596" y="1264639"/>
                  <a:pt x="3860577" y="1306386"/>
                  <a:pt x="3945409" y="1318784"/>
                </a:cubicBezTo>
                <a:cubicBezTo>
                  <a:pt x="3908610" y="1341555"/>
                  <a:pt x="3881289" y="1363817"/>
                  <a:pt x="3855951" y="1390133"/>
                </a:cubicBezTo>
                <a:cubicBezTo>
                  <a:pt x="3810780" y="1437192"/>
                  <a:pt x="3801967" y="1468060"/>
                  <a:pt x="3822900" y="1531314"/>
                </a:cubicBezTo>
                <a:cubicBezTo>
                  <a:pt x="3836562" y="1572808"/>
                  <a:pt x="3856611" y="1611013"/>
                  <a:pt x="3838986" y="1660349"/>
                </a:cubicBezTo>
                <a:cubicBezTo>
                  <a:pt x="3826646" y="1694254"/>
                  <a:pt x="3831494" y="1716517"/>
                  <a:pt x="3877323" y="1701337"/>
                </a:cubicBezTo>
                <a:cubicBezTo>
                  <a:pt x="3926679" y="1685144"/>
                  <a:pt x="3945187" y="1715505"/>
                  <a:pt x="3932849" y="1774963"/>
                </a:cubicBezTo>
                <a:cubicBezTo>
                  <a:pt x="3924917" y="1813169"/>
                  <a:pt x="3933291" y="1824806"/>
                  <a:pt x="3967221" y="1820505"/>
                </a:cubicBezTo>
                <a:cubicBezTo>
                  <a:pt x="4004680" y="1815698"/>
                  <a:pt x="4040375" y="1790649"/>
                  <a:pt x="4086646" y="1802795"/>
                </a:cubicBezTo>
                <a:cubicBezTo>
                  <a:pt x="4049631" y="1872120"/>
                  <a:pt x="3970527" y="1852385"/>
                  <a:pt x="3927340" y="1918423"/>
                </a:cubicBezTo>
                <a:cubicBezTo>
                  <a:pt x="3978900" y="1918674"/>
                  <a:pt x="4018341" y="1918423"/>
                  <a:pt x="4056460" y="1903999"/>
                </a:cubicBezTo>
                <a:cubicBezTo>
                  <a:pt x="4072325" y="1898179"/>
                  <a:pt x="4089732" y="1892109"/>
                  <a:pt x="4098545" y="1912096"/>
                </a:cubicBezTo>
                <a:cubicBezTo>
                  <a:pt x="4108901" y="1936132"/>
                  <a:pt x="4087529" y="1945241"/>
                  <a:pt x="4074527" y="1949542"/>
                </a:cubicBezTo>
                <a:cubicBezTo>
                  <a:pt x="4037951" y="1961686"/>
                  <a:pt x="4009969" y="1990529"/>
                  <a:pt x="3979782" y="2013047"/>
                </a:cubicBezTo>
                <a:cubicBezTo>
                  <a:pt x="3913460" y="2062386"/>
                  <a:pt x="3840746" y="2103626"/>
                  <a:pt x="3784559" y="2185097"/>
                </a:cubicBezTo>
                <a:cubicBezTo>
                  <a:pt x="3855290" y="2164349"/>
                  <a:pt x="3907951" y="2116025"/>
                  <a:pt x="3973612" y="2106157"/>
                </a:cubicBezTo>
                <a:cubicBezTo>
                  <a:pt x="3916764" y="2180290"/>
                  <a:pt x="3843611" y="2229120"/>
                  <a:pt x="3774426" y="2283011"/>
                </a:cubicBezTo>
                <a:cubicBezTo>
                  <a:pt x="3754594" y="2298192"/>
                  <a:pt x="3734543" y="2308566"/>
                  <a:pt x="3730136" y="2341710"/>
                </a:cubicBezTo>
                <a:cubicBezTo>
                  <a:pt x="3721542" y="2405976"/>
                  <a:pt x="3695763" y="2459107"/>
                  <a:pt x="3640678" y="2487444"/>
                </a:cubicBezTo>
                <a:cubicBezTo>
                  <a:pt x="3640238" y="2487699"/>
                  <a:pt x="3643322" y="2497314"/>
                  <a:pt x="3645085" y="2503890"/>
                </a:cubicBezTo>
                <a:cubicBezTo>
                  <a:pt x="3678797" y="2505916"/>
                  <a:pt x="3705458" y="2467963"/>
                  <a:pt x="3748425" y="2480360"/>
                </a:cubicBezTo>
                <a:cubicBezTo>
                  <a:pt x="3707220" y="2531974"/>
                  <a:pt x="3672847" y="2578277"/>
                  <a:pt x="3614458" y="2602819"/>
                </a:cubicBezTo>
                <a:cubicBezTo>
                  <a:pt x="3567745" y="2622300"/>
                  <a:pt x="3510016" y="2633686"/>
                  <a:pt x="3476083" y="2696937"/>
                </a:cubicBezTo>
                <a:cubicBezTo>
                  <a:pt x="3515524" y="2709337"/>
                  <a:pt x="3544831" y="2693651"/>
                  <a:pt x="3574357" y="2682517"/>
                </a:cubicBezTo>
                <a:cubicBezTo>
                  <a:pt x="3619525" y="2665312"/>
                  <a:pt x="3664255" y="2645832"/>
                  <a:pt x="3709425" y="2628625"/>
                </a:cubicBezTo>
                <a:cubicBezTo>
                  <a:pt x="3726611" y="2622047"/>
                  <a:pt x="3745340" y="2617491"/>
                  <a:pt x="3756357" y="2648866"/>
                </a:cubicBezTo>
                <a:cubicBezTo>
                  <a:pt x="3698847" y="2655446"/>
                  <a:pt x="3664475" y="2697951"/>
                  <a:pt x="3628340" y="2737926"/>
                </a:cubicBezTo>
                <a:cubicBezTo>
                  <a:pt x="3608067" y="2760445"/>
                  <a:pt x="3591541" y="2790554"/>
                  <a:pt x="3554967" y="2779169"/>
                </a:cubicBezTo>
                <a:cubicBezTo>
                  <a:pt x="3535796" y="2773097"/>
                  <a:pt x="3523678" y="2790046"/>
                  <a:pt x="3525662" y="2810794"/>
                </a:cubicBezTo>
                <a:cubicBezTo>
                  <a:pt x="3532932" y="2883915"/>
                  <a:pt x="3488203" y="2909469"/>
                  <a:pt x="3441932" y="2923637"/>
                </a:cubicBezTo>
                <a:cubicBezTo>
                  <a:pt x="3354236" y="2950204"/>
                  <a:pt x="3281303" y="3012697"/>
                  <a:pt x="3196032" y="3046854"/>
                </a:cubicBezTo>
                <a:cubicBezTo>
                  <a:pt x="3113184" y="3079999"/>
                  <a:pt x="3049065" y="3158685"/>
                  <a:pt x="2965998" y="3199927"/>
                </a:cubicBezTo>
                <a:cubicBezTo>
                  <a:pt x="2905843" y="3229783"/>
                  <a:pt x="2848335" y="3268239"/>
                  <a:pt x="2786418" y="3295311"/>
                </a:cubicBezTo>
                <a:cubicBezTo>
                  <a:pt x="2639894" y="3359324"/>
                  <a:pt x="2490503" y="3410685"/>
                  <a:pt x="2332519" y="3418022"/>
                </a:cubicBezTo>
                <a:cubicBezTo>
                  <a:pt x="2202077" y="3423842"/>
                  <a:pt x="1070633" y="3418277"/>
                  <a:pt x="611003" y="2585615"/>
                </a:cubicBezTo>
                <a:cubicBezTo>
                  <a:pt x="602189" y="2581565"/>
                  <a:pt x="592275" y="2570939"/>
                  <a:pt x="589190" y="2560818"/>
                </a:cubicBezTo>
                <a:cubicBezTo>
                  <a:pt x="574427" y="2513505"/>
                  <a:pt x="538291" y="2493011"/>
                  <a:pt x="505681" y="2467457"/>
                </a:cubicBezTo>
                <a:cubicBezTo>
                  <a:pt x="477036" y="2444939"/>
                  <a:pt x="446628" y="2421409"/>
                  <a:pt x="434730" y="2383456"/>
                </a:cubicBezTo>
                <a:cubicBezTo>
                  <a:pt x="419086" y="2332854"/>
                  <a:pt x="463594" y="2374348"/>
                  <a:pt x="471748" y="2355119"/>
                </a:cubicBezTo>
                <a:cubicBezTo>
                  <a:pt x="454782" y="2328807"/>
                  <a:pt x="428560" y="2304770"/>
                  <a:pt x="421730" y="2274915"/>
                </a:cubicBezTo>
                <a:cubicBezTo>
                  <a:pt x="396833" y="2167131"/>
                  <a:pt x="343069" y="2088698"/>
                  <a:pt x="262645" y="2027722"/>
                </a:cubicBezTo>
                <a:cubicBezTo>
                  <a:pt x="239509" y="2010264"/>
                  <a:pt x="224307" y="1978384"/>
                  <a:pt x="192799" y="1973326"/>
                </a:cubicBezTo>
                <a:cubicBezTo>
                  <a:pt x="122730" y="1962193"/>
                  <a:pt x="144764" y="1875156"/>
                  <a:pt x="107746" y="1836446"/>
                </a:cubicBezTo>
                <a:cubicBezTo>
                  <a:pt x="100695" y="1829107"/>
                  <a:pt x="94306" y="1814687"/>
                  <a:pt x="95627" y="1804821"/>
                </a:cubicBezTo>
                <a:cubicBezTo>
                  <a:pt x="97609" y="1790649"/>
                  <a:pt x="105983" y="1777240"/>
                  <a:pt x="113034" y="1764589"/>
                </a:cubicBezTo>
                <a:cubicBezTo>
                  <a:pt x="120306" y="1751939"/>
                  <a:pt x="131322" y="1740806"/>
                  <a:pt x="126034" y="1724108"/>
                </a:cubicBezTo>
                <a:cubicBezTo>
                  <a:pt x="123833" y="1717277"/>
                  <a:pt x="125373" y="1693494"/>
                  <a:pt x="109068" y="1712215"/>
                </a:cubicBezTo>
                <a:cubicBezTo>
                  <a:pt x="64340" y="1763578"/>
                  <a:pt x="38339" y="1715001"/>
                  <a:pt x="0" y="1691723"/>
                </a:cubicBezTo>
                <a:cubicBezTo>
                  <a:pt x="30848" y="1667686"/>
                  <a:pt x="58610" y="1650735"/>
                  <a:pt x="63238" y="1614808"/>
                </a:cubicBezTo>
                <a:cubicBezTo>
                  <a:pt x="72712" y="1540674"/>
                  <a:pt x="113253" y="1506772"/>
                  <a:pt x="174729" y="1500192"/>
                </a:cubicBezTo>
                <a:cubicBezTo>
                  <a:pt x="152034" y="1428591"/>
                  <a:pt x="152034" y="1428591"/>
                  <a:pt x="225408" y="1418722"/>
                </a:cubicBezTo>
                <a:cubicBezTo>
                  <a:pt x="197204" y="1373181"/>
                  <a:pt x="197204" y="1361542"/>
                  <a:pt x="231358" y="1345855"/>
                </a:cubicBezTo>
                <a:cubicBezTo>
                  <a:pt x="264188" y="1330927"/>
                  <a:pt x="300543" y="1325867"/>
                  <a:pt x="330952" y="1302844"/>
                </a:cubicBezTo>
                <a:cubicBezTo>
                  <a:pt x="302967" y="1244651"/>
                  <a:pt x="295035" y="1177097"/>
                  <a:pt x="237307" y="1148758"/>
                </a:cubicBezTo>
                <a:cubicBezTo>
                  <a:pt x="228273" y="1144458"/>
                  <a:pt x="222103" y="1127000"/>
                  <a:pt x="227831" y="1116880"/>
                </a:cubicBezTo>
                <a:cubicBezTo>
                  <a:pt x="248764" y="1080194"/>
                  <a:pt x="218798" y="1010614"/>
                  <a:pt x="284017" y="1002772"/>
                </a:cubicBezTo>
                <a:cubicBezTo>
                  <a:pt x="292171" y="1002013"/>
                  <a:pt x="299663" y="994421"/>
                  <a:pt x="293273" y="984554"/>
                </a:cubicBezTo>
                <a:cubicBezTo>
                  <a:pt x="271238" y="950145"/>
                  <a:pt x="297900" y="952421"/>
                  <a:pt x="313983" y="948120"/>
                </a:cubicBezTo>
                <a:cubicBezTo>
                  <a:pt x="333375" y="942809"/>
                  <a:pt x="355409" y="957988"/>
                  <a:pt x="373477" y="939265"/>
                </a:cubicBezTo>
                <a:cubicBezTo>
                  <a:pt x="369289" y="919530"/>
                  <a:pt x="353646" y="919783"/>
                  <a:pt x="342629" y="913458"/>
                </a:cubicBezTo>
                <a:cubicBezTo>
                  <a:pt x="310460" y="895240"/>
                  <a:pt x="284238" y="873483"/>
                  <a:pt x="282695" y="826169"/>
                </a:cubicBezTo>
                <a:cubicBezTo>
                  <a:pt x="281595" y="787964"/>
                  <a:pt x="278069" y="754314"/>
                  <a:pt x="322578" y="742675"/>
                </a:cubicBezTo>
                <a:cubicBezTo>
                  <a:pt x="341086" y="737866"/>
                  <a:pt x="335797" y="710289"/>
                  <a:pt x="325221" y="696626"/>
                </a:cubicBezTo>
                <a:cubicBezTo>
                  <a:pt x="306272" y="672338"/>
                  <a:pt x="290629" y="639953"/>
                  <a:pt x="258017" y="637675"/>
                </a:cubicBezTo>
                <a:cubicBezTo>
                  <a:pt x="238187" y="636158"/>
                  <a:pt x="222983" y="626035"/>
                  <a:pt x="207340" y="614398"/>
                </a:cubicBezTo>
                <a:cubicBezTo>
                  <a:pt x="196103" y="606047"/>
                  <a:pt x="182662" y="598964"/>
                  <a:pt x="183983" y="581001"/>
                </a:cubicBezTo>
                <a:cubicBezTo>
                  <a:pt x="185306" y="563795"/>
                  <a:pt x="198305" y="556711"/>
                  <a:pt x="211526" y="553169"/>
                </a:cubicBezTo>
                <a:cubicBezTo>
                  <a:pt x="255595" y="541784"/>
                  <a:pt x="297017" y="525085"/>
                  <a:pt x="333816" y="486880"/>
                </a:cubicBezTo>
                <a:cubicBezTo>
                  <a:pt x="309357" y="466639"/>
                  <a:pt x="286001" y="451964"/>
                  <a:pt x="267934" y="431469"/>
                </a:cubicBezTo>
                <a:cubicBezTo>
                  <a:pt x="224307" y="381881"/>
                  <a:pt x="593817" y="225772"/>
                  <a:pt x="612325" y="170108"/>
                </a:cubicBezTo>
                <a:cubicBezTo>
                  <a:pt x="618054" y="152904"/>
                  <a:pt x="637663" y="135194"/>
                  <a:pt x="653971" y="130133"/>
                </a:cubicBezTo>
                <a:cubicBezTo>
                  <a:pt x="730427" y="106350"/>
                  <a:pt x="796748" y="52963"/>
                  <a:pt x="874970" y="33228"/>
                </a:cubicBezTo>
                <a:cubicBezTo>
                  <a:pt x="911877" y="23867"/>
                  <a:pt x="948509" y="12925"/>
                  <a:pt x="986021" y="1223"/>
                </a:cubicBezTo>
                <a:close/>
              </a:path>
            </a:pathLst>
          </a:cu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B16A31-BD1C-4872-9FB6-97883BFDB76B}"/>
              </a:ext>
            </a:extLst>
          </p:cNvPr>
          <p:cNvSpPr txBox="1"/>
          <p:nvPr/>
        </p:nvSpPr>
        <p:spPr>
          <a:xfrm>
            <a:off x="2620998" y="4826880"/>
            <a:ext cx="6946955" cy="1299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bg1"/>
                </a:solidFill>
              </a:rPr>
              <a:t>DODEMONT Sophie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dirty="0">
                <a:solidFill>
                  <a:schemeClr val="bg1"/>
                </a:solidFill>
              </a:rPr>
              <a:t>S2 POULIES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i="1" dirty="0">
                <a:solidFill>
                  <a:schemeClr val="bg1"/>
                </a:solidFill>
              </a:rPr>
              <a:t>Triple Championne de France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AD9C904-026D-858D-764D-127C3B783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046"/>
          <a:stretch>
            <a:fillRect/>
          </a:stretch>
        </p:blipFill>
        <p:spPr>
          <a:xfrm>
            <a:off x="20" y="277472"/>
            <a:ext cx="4552718" cy="5946218"/>
          </a:xfrm>
          <a:custGeom>
            <a:avLst/>
            <a:gdLst/>
            <a:ahLst/>
            <a:cxnLst/>
            <a:rect l="l" t="t" r="r" b="b"/>
            <a:pathLst>
              <a:path w="4552738" h="5946218">
                <a:moveTo>
                  <a:pt x="0" y="0"/>
                </a:moveTo>
                <a:lnTo>
                  <a:pt x="193217" y="10418"/>
                </a:lnTo>
                <a:cubicBezTo>
                  <a:pt x="612089" y="35802"/>
                  <a:pt x="1030148" y="71660"/>
                  <a:pt x="1446580" y="128061"/>
                </a:cubicBezTo>
                <a:cubicBezTo>
                  <a:pt x="1735723" y="167547"/>
                  <a:pt x="2027715" y="194943"/>
                  <a:pt x="2320927" y="163517"/>
                </a:cubicBezTo>
                <a:cubicBezTo>
                  <a:pt x="2335563" y="161905"/>
                  <a:pt x="2352239" y="156669"/>
                  <a:pt x="2364438" y="161905"/>
                </a:cubicBezTo>
                <a:cubicBezTo>
                  <a:pt x="2506776" y="220729"/>
                  <a:pt x="2662121" y="178424"/>
                  <a:pt x="2809744" y="215490"/>
                </a:cubicBezTo>
                <a:cubicBezTo>
                  <a:pt x="2771925" y="358517"/>
                  <a:pt x="2609662" y="346832"/>
                  <a:pt x="2518162" y="445944"/>
                </a:cubicBezTo>
                <a:cubicBezTo>
                  <a:pt x="2667409" y="485424"/>
                  <a:pt x="2801610" y="525312"/>
                  <a:pt x="2937846" y="555124"/>
                </a:cubicBezTo>
                <a:cubicBezTo>
                  <a:pt x="3082216" y="586550"/>
                  <a:pt x="3204622" y="671561"/>
                  <a:pt x="3345734" y="709433"/>
                </a:cubicBezTo>
                <a:cubicBezTo>
                  <a:pt x="3375832" y="717492"/>
                  <a:pt x="3412025" y="745693"/>
                  <a:pt x="3422598" y="773089"/>
                </a:cubicBezTo>
                <a:cubicBezTo>
                  <a:pt x="3456757" y="861726"/>
                  <a:pt x="4138745" y="1110310"/>
                  <a:pt x="4058225" y="1189273"/>
                </a:cubicBezTo>
                <a:cubicBezTo>
                  <a:pt x="4024878" y="1221909"/>
                  <a:pt x="3981773" y="1245276"/>
                  <a:pt x="3936629" y="1277508"/>
                </a:cubicBezTo>
                <a:cubicBezTo>
                  <a:pt x="4004547" y="1338344"/>
                  <a:pt x="4080998" y="1364935"/>
                  <a:pt x="4162334" y="1383065"/>
                </a:cubicBezTo>
                <a:cubicBezTo>
                  <a:pt x="4186736" y="1388705"/>
                  <a:pt x="4210728" y="1399986"/>
                  <a:pt x="4213168" y="1427383"/>
                </a:cubicBezTo>
                <a:cubicBezTo>
                  <a:pt x="4215607" y="1455987"/>
                  <a:pt x="4190800" y="1467266"/>
                  <a:pt x="4170061" y="1480564"/>
                </a:cubicBezTo>
                <a:cubicBezTo>
                  <a:pt x="4141188" y="1499095"/>
                  <a:pt x="4113127" y="1515214"/>
                  <a:pt x="4076527" y="1517630"/>
                </a:cubicBezTo>
                <a:cubicBezTo>
                  <a:pt x="4016337" y="1521257"/>
                  <a:pt x="3987466" y="1572826"/>
                  <a:pt x="3952493" y="1611502"/>
                </a:cubicBezTo>
                <a:cubicBezTo>
                  <a:pt x="3932973" y="1633259"/>
                  <a:pt x="3923211" y="1677172"/>
                  <a:pt x="3957370" y="1684828"/>
                </a:cubicBezTo>
                <a:cubicBezTo>
                  <a:pt x="4039518" y="1703363"/>
                  <a:pt x="4033011" y="1756946"/>
                  <a:pt x="4030981" y="1817782"/>
                </a:cubicBezTo>
                <a:cubicBezTo>
                  <a:pt x="4028133" y="1893124"/>
                  <a:pt x="3979737" y="1927770"/>
                  <a:pt x="3920363" y="1956780"/>
                </a:cubicBezTo>
                <a:cubicBezTo>
                  <a:pt x="3900029" y="1966851"/>
                  <a:pt x="3871158" y="1966449"/>
                  <a:pt x="3863429" y="1997874"/>
                </a:cubicBezTo>
                <a:cubicBezTo>
                  <a:pt x="3896777" y="2027688"/>
                  <a:pt x="3937444" y="2003517"/>
                  <a:pt x="3973233" y="2011975"/>
                </a:cubicBezTo>
                <a:cubicBezTo>
                  <a:pt x="4002918" y="2018824"/>
                  <a:pt x="4052127" y="2015199"/>
                  <a:pt x="4011458" y="2069991"/>
                </a:cubicBezTo>
                <a:cubicBezTo>
                  <a:pt x="3999664" y="2085704"/>
                  <a:pt x="4013491" y="2097792"/>
                  <a:pt x="4028540" y="2099000"/>
                </a:cubicBezTo>
                <a:cubicBezTo>
                  <a:pt x="4148913" y="2111489"/>
                  <a:pt x="4093606" y="2222285"/>
                  <a:pt x="4132241" y="2280703"/>
                </a:cubicBezTo>
                <a:cubicBezTo>
                  <a:pt x="4142812" y="2296818"/>
                  <a:pt x="4131425" y="2324618"/>
                  <a:pt x="4114752" y="2331466"/>
                </a:cubicBezTo>
                <a:cubicBezTo>
                  <a:pt x="4008205" y="2376592"/>
                  <a:pt x="3993565" y="2484163"/>
                  <a:pt x="3941916" y="2576828"/>
                </a:cubicBezTo>
                <a:cubicBezTo>
                  <a:pt x="3998039" y="2613488"/>
                  <a:pt x="4065138" y="2621547"/>
                  <a:pt x="4125732" y="2645318"/>
                </a:cubicBezTo>
                <a:cubicBezTo>
                  <a:pt x="4188768" y="2670298"/>
                  <a:pt x="4188768" y="2688831"/>
                  <a:pt x="4136714" y="2761349"/>
                </a:cubicBezTo>
                <a:cubicBezTo>
                  <a:pt x="4272135" y="2777064"/>
                  <a:pt x="4272135" y="2777064"/>
                  <a:pt x="4230249" y="2891080"/>
                </a:cubicBezTo>
                <a:cubicBezTo>
                  <a:pt x="4343713" y="2901557"/>
                  <a:pt x="4418537" y="2955542"/>
                  <a:pt x="4436023" y="3073591"/>
                </a:cubicBezTo>
                <a:cubicBezTo>
                  <a:pt x="4444564" y="3130800"/>
                  <a:pt x="4495804" y="3157792"/>
                  <a:pt x="4552738" y="3196068"/>
                </a:cubicBezTo>
                <a:cubicBezTo>
                  <a:pt x="4481978" y="3233136"/>
                  <a:pt x="4433989" y="3310489"/>
                  <a:pt x="4351436" y="3228700"/>
                </a:cubicBezTo>
                <a:cubicBezTo>
                  <a:pt x="4321344" y="3198888"/>
                  <a:pt x="4324186" y="3236761"/>
                  <a:pt x="4320122" y="3247637"/>
                </a:cubicBezTo>
                <a:cubicBezTo>
                  <a:pt x="4310364" y="3274227"/>
                  <a:pt x="4330695" y="3291956"/>
                  <a:pt x="4344116" y="3312099"/>
                </a:cubicBezTo>
                <a:cubicBezTo>
                  <a:pt x="4357130" y="3332244"/>
                  <a:pt x="4372586" y="3353596"/>
                  <a:pt x="4376244" y="3376163"/>
                </a:cubicBezTo>
                <a:cubicBezTo>
                  <a:pt x="4378682" y="3391874"/>
                  <a:pt x="4366890" y="3414835"/>
                  <a:pt x="4353877" y="3426522"/>
                </a:cubicBezTo>
                <a:cubicBezTo>
                  <a:pt x="4285554" y="3488163"/>
                  <a:pt x="4326221" y="3626757"/>
                  <a:pt x="4196898" y="3644486"/>
                </a:cubicBezTo>
                <a:cubicBezTo>
                  <a:pt x="4138745" y="3652541"/>
                  <a:pt x="4110687" y="3703306"/>
                  <a:pt x="4067986" y="3731106"/>
                </a:cubicBezTo>
                <a:cubicBezTo>
                  <a:pt x="3919551" y="3828201"/>
                  <a:pt x="3820322" y="3953097"/>
                  <a:pt x="3774370" y="4124729"/>
                </a:cubicBezTo>
                <a:cubicBezTo>
                  <a:pt x="3761764" y="4172269"/>
                  <a:pt x="3713368" y="4210546"/>
                  <a:pt x="3682054" y="4252444"/>
                </a:cubicBezTo>
                <a:cubicBezTo>
                  <a:pt x="3697103" y="4283064"/>
                  <a:pt x="3779250" y="4216990"/>
                  <a:pt x="3750377" y="4297567"/>
                </a:cubicBezTo>
                <a:cubicBezTo>
                  <a:pt x="3728417" y="4358002"/>
                  <a:pt x="3672294" y="4395470"/>
                  <a:pt x="3619425" y="4431328"/>
                </a:cubicBezTo>
                <a:cubicBezTo>
                  <a:pt x="3559239" y="4472019"/>
                  <a:pt x="3492545" y="4504653"/>
                  <a:pt x="3465296" y="4579993"/>
                </a:cubicBezTo>
                <a:cubicBezTo>
                  <a:pt x="3459603" y="4596110"/>
                  <a:pt x="3441305" y="4613031"/>
                  <a:pt x="3425038" y="4619479"/>
                </a:cubicBezTo>
                <a:cubicBezTo>
                  <a:pt x="2576720" y="5945389"/>
                  <a:pt x="488463" y="5954251"/>
                  <a:pt x="247714" y="5944983"/>
                </a:cubicBezTo>
                <a:cubicBezTo>
                  <a:pt x="174818" y="5942062"/>
                  <a:pt x="102913" y="5934760"/>
                  <a:pt x="31834" y="5923857"/>
                </a:cubicBezTo>
                <a:lnTo>
                  <a:pt x="0" y="5917408"/>
                </a:lnTo>
                <a:close/>
              </a:path>
            </a:pathLst>
          </a:cu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3553AA7-3A12-064E-573E-12C912ACB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0" r="17763" b="3"/>
          <a:stretch>
            <a:fillRect/>
          </a:stretch>
        </p:blipFill>
        <p:spPr>
          <a:xfrm>
            <a:off x="8208085" y="2033908"/>
            <a:ext cx="3979343" cy="4824092"/>
          </a:xfrm>
          <a:custGeom>
            <a:avLst/>
            <a:gdLst/>
            <a:ahLst/>
            <a:cxnLst/>
            <a:rect l="l" t="t" r="r" b="b"/>
            <a:pathLst>
              <a:path w="3538926" h="4290182">
                <a:moveTo>
                  <a:pt x="1370437" y="0"/>
                </a:moveTo>
                <a:lnTo>
                  <a:pt x="3538926" y="0"/>
                </a:lnTo>
                <a:lnTo>
                  <a:pt x="3538926" y="4256362"/>
                </a:lnTo>
                <a:lnTo>
                  <a:pt x="3455334" y="4273195"/>
                </a:lnTo>
                <a:cubicBezTo>
                  <a:pt x="3401009" y="4281478"/>
                  <a:pt x="3346052" y="4287025"/>
                  <a:pt x="3290337" y="4289244"/>
                </a:cubicBezTo>
                <a:cubicBezTo>
                  <a:pt x="3106332" y="4296285"/>
                  <a:pt x="1510274" y="4289552"/>
                  <a:pt x="861903" y="3282295"/>
                </a:cubicBezTo>
                <a:cubicBezTo>
                  <a:pt x="849470" y="3277397"/>
                  <a:pt x="835485" y="3264542"/>
                  <a:pt x="831133" y="3252299"/>
                </a:cubicBezTo>
                <a:cubicBezTo>
                  <a:pt x="810307" y="3195065"/>
                  <a:pt x="759333" y="3170274"/>
                  <a:pt x="713332" y="3139362"/>
                </a:cubicBezTo>
                <a:cubicBezTo>
                  <a:pt x="672925" y="3112122"/>
                  <a:pt x="630030" y="3083658"/>
                  <a:pt x="613246" y="3037747"/>
                </a:cubicBezTo>
                <a:cubicBezTo>
                  <a:pt x="591178" y="2976535"/>
                  <a:pt x="653963" y="3026730"/>
                  <a:pt x="665465" y="3003469"/>
                </a:cubicBezTo>
                <a:cubicBezTo>
                  <a:pt x="641532" y="2971640"/>
                  <a:pt x="604543" y="2942562"/>
                  <a:pt x="594908" y="2906447"/>
                </a:cubicBezTo>
                <a:cubicBezTo>
                  <a:pt x="559787" y="2776063"/>
                  <a:pt x="483946" y="2681183"/>
                  <a:pt x="370497" y="2607422"/>
                </a:cubicBezTo>
                <a:cubicBezTo>
                  <a:pt x="337860" y="2586304"/>
                  <a:pt x="316415" y="2547739"/>
                  <a:pt x="271969" y="2541620"/>
                </a:cubicBezTo>
                <a:cubicBezTo>
                  <a:pt x="173127" y="2528152"/>
                  <a:pt x="204209" y="2422866"/>
                  <a:pt x="151990" y="2376038"/>
                </a:cubicBezTo>
                <a:cubicBezTo>
                  <a:pt x="142044" y="2367161"/>
                  <a:pt x="133031" y="2349717"/>
                  <a:pt x="134895" y="2337782"/>
                </a:cubicBezTo>
                <a:cubicBezTo>
                  <a:pt x="137691" y="2320639"/>
                  <a:pt x="149504" y="2304419"/>
                  <a:pt x="159450" y="2289115"/>
                </a:cubicBezTo>
                <a:cubicBezTo>
                  <a:pt x="169707" y="2273813"/>
                  <a:pt x="185247" y="2260344"/>
                  <a:pt x="177788" y="2240145"/>
                </a:cubicBezTo>
                <a:cubicBezTo>
                  <a:pt x="174683" y="2231882"/>
                  <a:pt x="176855" y="2203112"/>
                  <a:pt x="153855" y="2225759"/>
                </a:cubicBezTo>
                <a:cubicBezTo>
                  <a:pt x="90759" y="2287892"/>
                  <a:pt x="54081" y="2229129"/>
                  <a:pt x="0" y="2200970"/>
                </a:cubicBezTo>
                <a:cubicBezTo>
                  <a:pt x="43514" y="2171892"/>
                  <a:pt x="82677" y="2151388"/>
                  <a:pt x="89205" y="2107927"/>
                </a:cubicBezTo>
                <a:cubicBezTo>
                  <a:pt x="102570" y="2018249"/>
                  <a:pt x="159758" y="1977237"/>
                  <a:pt x="246479" y="1969279"/>
                </a:cubicBezTo>
                <a:cubicBezTo>
                  <a:pt x="214465" y="1882663"/>
                  <a:pt x="214465" y="1882663"/>
                  <a:pt x="317968" y="1870725"/>
                </a:cubicBezTo>
                <a:cubicBezTo>
                  <a:pt x="278183" y="1815635"/>
                  <a:pt x="278183" y="1801556"/>
                  <a:pt x="326361" y="1782580"/>
                </a:cubicBezTo>
                <a:cubicBezTo>
                  <a:pt x="372673" y="1764521"/>
                  <a:pt x="423957" y="1758400"/>
                  <a:pt x="466852" y="1730550"/>
                </a:cubicBezTo>
                <a:cubicBezTo>
                  <a:pt x="427377" y="1660155"/>
                  <a:pt x="416187" y="1578436"/>
                  <a:pt x="334753" y="1544155"/>
                </a:cubicBezTo>
                <a:cubicBezTo>
                  <a:pt x="322010" y="1538952"/>
                  <a:pt x="313307" y="1517834"/>
                  <a:pt x="321386" y="1505592"/>
                </a:cubicBezTo>
                <a:cubicBezTo>
                  <a:pt x="350915" y="1461214"/>
                  <a:pt x="308644" y="1377045"/>
                  <a:pt x="400645" y="1367557"/>
                </a:cubicBezTo>
                <a:cubicBezTo>
                  <a:pt x="412147" y="1366640"/>
                  <a:pt x="422716" y="1357456"/>
                  <a:pt x="413701" y="1345520"/>
                </a:cubicBezTo>
                <a:cubicBezTo>
                  <a:pt x="382618" y="1303896"/>
                  <a:pt x="420228" y="1306649"/>
                  <a:pt x="442916" y="1301447"/>
                </a:cubicBezTo>
                <a:cubicBezTo>
                  <a:pt x="470270" y="1295021"/>
                  <a:pt x="501352" y="1313384"/>
                  <a:pt x="526840" y="1290735"/>
                </a:cubicBezTo>
                <a:cubicBezTo>
                  <a:pt x="520932" y="1266862"/>
                  <a:pt x="498866" y="1267167"/>
                  <a:pt x="483325" y="1259517"/>
                </a:cubicBezTo>
                <a:cubicBezTo>
                  <a:pt x="437945" y="1237479"/>
                  <a:pt x="400956" y="1211159"/>
                  <a:pt x="398780" y="1153924"/>
                </a:cubicBezTo>
                <a:cubicBezTo>
                  <a:pt x="397228" y="1107708"/>
                  <a:pt x="392254" y="1067003"/>
                  <a:pt x="455041" y="1052922"/>
                </a:cubicBezTo>
                <a:cubicBezTo>
                  <a:pt x="481149" y="1047106"/>
                  <a:pt x="473687" y="1013747"/>
                  <a:pt x="458768" y="997218"/>
                </a:cubicBezTo>
                <a:cubicBezTo>
                  <a:pt x="432038" y="967837"/>
                  <a:pt x="409972" y="928661"/>
                  <a:pt x="363968" y="925907"/>
                </a:cubicBezTo>
                <a:cubicBezTo>
                  <a:pt x="335995" y="924071"/>
                  <a:pt x="314548" y="911826"/>
                  <a:pt x="292481" y="897749"/>
                </a:cubicBezTo>
                <a:cubicBezTo>
                  <a:pt x="276630" y="887646"/>
                  <a:pt x="257670" y="879078"/>
                  <a:pt x="259533" y="857348"/>
                </a:cubicBezTo>
                <a:cubicBezTo>
                  <a:pt x="261399" y="836535"/>
                  <a:pt x="279736" y="827966"/>
                  <a:pt x="298387" y="823681"/>
                </a:cubicBezTo>
                <a:cubicBezTo>
                  <a:pt x="360552" y="809909"/>
                  <a:pt x="418983" y="789708"/>
                  <a:pt x="470893" y="743493"/>
                </a:cubicBezTo>
                <a:cubicBezTo>
                  <a:pt x="436390" y="719007"/>
                  <a:pt x="403444" y="701256"/>
                  <a:pt x="377957" y="676463"/>
                </a:cubicBezTo>
                <a:cubicBezTo>
                  <a:pt x="316415" y="616477"/>
                  <a:pt x="837660" y="427634"/>
                  <a:pt x="863768" y="360299"/>
                </a:cubicBezTo>
                <a:cubicBezTo>
                  <a:pt x="871849" y="339488"/>
                  <a:pt x="899511" y="318064"/>
                  <a:pt x="922515" y="311942"/>
                </a:cubicBezTo>
                <a:cubicBezTo>
                  <a:pt x="1030367" y="283171"/>
                  <a:pt x="1123922" y="218591"/>
                  <a:pt x="1234265" y="194718"/>
                </a:cubicBezTo>
                <a:cubicBezTo>
                  <a:pt x="1338390" y="172070"/>
                  <a:pt x="1440960" y="141768"/>
                  <a:pt x="1555030" y="111776"/>
                </a:cubicBezTo>
                <a:cubicBezTo>
                  <a:pt x="1520063" y="74130"/>
                  <a:pt x="1471575" y="57526"/>
                  <a:pt x="1428216" y="3675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81204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A51A0227-072A-4F5F-928C-E2C3E5C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43C010B-8BC8-0DDB-B3D9-C7EA33E84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7" r="-1" b="24513"/>
          <a:stretch>
            <a:fillRect/>
          </a:stretch>
        </p:blipFill>
        <p:spPr>
          <a:xfrm>
            <a:off x="91278" y="358486"/>
            <a:ext cx="5032410" cy="63020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87CEF67-7D91-A399-00B4-6CCA43725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7" r="9626"/>
          <a:stretch>
            <a:fillRect/>
          </a:stretch>
        </p:blipFill>
        <p:spPr>
          <a:xfrm rot="5400000">
            <a:off x="6632171" y="-939685"/>
            <a:ext cx="4044696" cy="6641039"/>
          </a:xfrm>
          <a:prstGeom prst="rect">
            <a:avLst/>
          </a:prstGeom>
        </p:spPr>
      </p:pic>
      <p:sp>
        <p:nvSpPr>
          <p:cNvPr id="46" name="sketchy line">
            <a:extLst>
              <a:ext uri="{FF2B5EF4-FFF2-40B4-BE49-F238E27FC236}">
                <a16:creationId xmlns:a16="http://schemas.microsoft.com/office/drawing/2014/main" id="{35D99776-4B38-47DF-A302-11AD9AF8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7304" y="529256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29501F-1F0E-E798-D50A-C991ACB4B8B2}"/>
              </a:ext>
            </a:extLst>
          </p:cNvPr>
          <p:cNvSpPr txBox="1"/>
          <p:nvPr/>
        </p:nvSpPr>
        <p:spPr>
          <a:xfrm>
            <a:off x="5333999" y="4440365"/>
            <a:ext cx="6641040" cy="213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i="1" dirty="0">
                <a:solidFill>
                  <a:schemeClr val="bg1"/>
                </a:solidFill>
              </a:rPr>
              <a:t>DUCHATEAU Marilou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b="1" i="1" dirty="0">
                <a:solidFill>
                  <a:schemeClr val="bg1"/>
                </a:solidFill>
              </a:rPr>
              <a:t>U15 POULIES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b="1" i="1" dirty="0">
                <a:solidFill>
                  <a:schemeClr val="bg1"/>
                </a:solidFill>
              </a:rPr>
              <a:t>Record des Hauts de France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b="1" i="1" dirty="0">
                <a:solidFill>
                  <a:schemeClr val="bg1"/>
                </a:solidFill>
              </a:rPr>
              <a:t>Record de France </a:t>
            </a:r>
          </a:p>
        </p:txBody>
      </p:sp>
    </p:spTree>
    <p:extLst>
      <p:ext uri="{BB962C8B-B14F-4D97-AF65-F5344CB8AC3E}">
        <p14:creationId xmlns:p14="http://schemas.microsoft.com/office/powerpoint/2010/main" val="221838105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10527</TotalTime>
  <Words>314</Words>
  <Application>Microsoft Office PowerPoint</Application>
  <PresentationFormat>Grand écran</PresentationFormat>
  <Paragraphs>94</Paragraphs>
  <Slides>20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page</dc:creator>
  <cp:lastModifiedBy>steve page</cp:lastModifiedBy>
  <cp:revision>16</cp:revision>
  <dcterms:created xsi:type="dcterms:W3CDTF">2026-09-22T14:01:50Z</dcterms:created>
  <dcterms:modified xsi:type="dcterms:W3CDTF">2026-10-08T14:51:40Z</dcterms:modified>
</cp:coreProperties>
</file>